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5" r:id="rId4"/>
    <p:sldId id="279" r:id="rId5"/>
    <p:sldId id="300" r:id="rId6"/>
    <p:sldId id="301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58" r:id="rId16"/>
    <p:sldId id="289" r:id="rId17"/>
    <p:sldId id="290" r:id="rId18"/>
    <p:sldId id="291" r:id="rId19"/>
    <p:sldId id="292" r:id="rId20"/>
    <p:sldId id="304" r:id="rId21"/>
    <p:sldId id="293" r:id="rId22"/>
    <p:sldId id="294" r:id="rId23"/>
    <p:sldId id="295" r:id="rId24"/>
    <p:sldId id="296" r:id="rId25"/>
    <p:sldId id="302" r:id="rId26"/>
    <p:sldId id="303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99FF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7D96-3CD5-4733-87AA-C3ED0DEA7731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EB89-DC70-4CC9-998C-F81059E07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7E6B-876C-4853-A467-457D7E229EF3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B094-D6C2-46A0-B3AA-E5966EE52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95064-19B6-45E1-9863-6BC4825EE618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F423-4200-4D48-875B-FCDA14619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7C40-E5A9-4764-985B-768F5DA84215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8901-9C2D-49E2-83C5-633F66B31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A90D-5CC2-44CD-B4EA-9378C894FE73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A840-872E-4515-B22D-A59A2CEA2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CC61-8D9C-4349-89D6-9ABA094CAED3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93DF-FBDB-429E-861A-2C8C33145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841F-A3EA-43B5-902B-03C13EAA0682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F686-59F2-4411-B898-358A0947A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F864-87AF-4F62-AC40-96C54965ABD9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73B43-0FFB-4B35-B5F8-7334455B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E8FD4-6B4E-40BD-AF41-F72C6C322835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59F5-C18E-4AB4-9CA6-CD15FA0C8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C2F7-B593-4A27-A88E-E72513E4638D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A34C-2F83-4589-9BE5-A187ADE28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FF49-9688-466A-807C-8039DE612F52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1453-8D7C-4C16-9ADA-F8B006980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89454-A5D5-4889-AF30-34F1D2ACF91C}" type="datetimeFigureOut">
              <a:rPr lang="ru-RU"/>
              <a:pPr>
                <a:defRPr/>
              </a:pPr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50724F-6FB8-4221-861A-4EF3FC8F9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84213" y="401638"/>
            <a:ext cx="79263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ЛЕТНИЙ ПРИШКОЛЬНЫЙ 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ЭКОЛОГИЧЕСКИЙ </a:t>
            </a:r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 ЛАГЕРЬ</a:t>
            </a:r>
          </a:p>
          <a:p>
            <a:pPr algn="ctr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«Город здоровья»</a:t>
            </a:r>
          </a:p>
          <a:p>
            <a:pPr algn="ctr"/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Лагерная смена «Союз верных друзей»</a:t>
            </a:r>
          </a:p>
        </p:txBody>
      </p:sp>
      <p:pic>
        <p:nvPicPr>
          <p:cNvPr id="13317" name="Picture 2" descr="K:\лагерь\193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614738"/>
            <a:ext cx="25908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4"/>
          <p:cNvGrpSpPr>
            <a:grpSpLocks/>
          </p:cNvGrpSpPr>
          <p:nvPr/>
        </p:nvGrpSpPr>
        <p:grpSpPr bwMode="auto">
          <a:xfrm>
            <a:off x="0" y="-30163"/>
            <a:ext cx="9144000" cy="6858001"/>
            <a:chOff x="0" y="0"/>
            <a:chExt cx="9144000" cy="6858000"/>
          </a:xfrm>
        </p:grpSpPr>
        <p:pic>
          <p:nvPicPr>
            <p:cNvPr id="22533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веселых игр</a:t>
            </a:r>
            <a:endParaRPr lang="ru-RU" sz="6000" b="1" smtClean="0">
              <a:solidFill>
                <a:srgbClr val="0070C0"/>
              </a:solidFill>
            </a:endParaRPr>
          </a:p>
        </p:txBody>
      </p:sp>
      <p:pic>
        <p:nvPicPr>
          <p:cNvPr id="22531" name="Picture 2" descr="C:\Users\Admin\Desktop\фото лагерь\zAV0avy9sx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989138"/>
            <a:ext cx="4224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Admin\AppData\Local\Temp\Rar$DIa0.148\IMG_13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4238" y="3398838"/>
            <a:ext cx="36734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23557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эколога</a:t>
            </a:r>
            <a:endParaRPr lang="ru-RU" sz="6000" b="1" smtClean="0">
              <a:solidFill>
                <a:srgbClr val="0070C0"/>
              </a:solidFill>
            </a:endParaRPr>
          </a:p>
        </p:txBody>
      </p:sp>
      <p:pic>
        <p:nvPicPr>
          <p:cNvPr id="23555" name="Picture 2" descr="C:\Users\Admin\Desktop\фото лагерь\LsmCte-9uB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012950"/>
            <a:ext cx="39608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Admin\Desktop\фото лагерь\rBeS4NZQbN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058988"/>
            <a:ext cx="2716213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24580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смеха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24579" name="Picture 2" descr="C:\Users\школа\Desktop\dkqP3CI109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2071688"/>
            <a:ext cx="621506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25605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 rot="21109825">
            <a:off x="1390650" y="519113"/>
            <a:ext cx="5713413" cy="779462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России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25603" name="Picture 2" descr="C:\Users\Admin\Desktop\фото лагерь\BojVeBiY9Q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133600"/>
            <a:ext cx="40147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Admin\Desktop\фото лагерь\UA3z6_Bzk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7538" y="2736850"/>
            <a:ext cx="251618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26629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 rot="21109825">
            <a:off x="1181100" y="315913"/>
            <a:ext cx="6119813" cy="665162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безопасности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26627" name="Picture 2" descr="C:\Users\Admin\Desktop\фото лагерь\55cjve4Xz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38" y="2852738"/>
            <a:ext cx="4249737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Admin\Desktop\фото лагерь\AVsA3COoc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4063" y="1341438"/>
            <a:ext cx="446246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652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>
          <a:xfrm>
            <a:off x="1428728" y="-72592"/>
            <a:ext cx="7498080" cy="1015663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1F497D"/>
                </a:solidFill>
                <a:latin typeface="Times New Roman"/>
                <a:ea typeface="Times New Roman"/>
              </a:rPr>
              <a:t>День безопасности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7651" name="Picture 2" descr="C:\Users\Admin\Desktop\фото лагерь\i4ynuiFYX9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" y="1341438"/>
            <a:ext cx="782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28676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вежливости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28675" name="Picture 2" descr="C:\Users\школа\Desktop\UXFu-aF6B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2089150"/>
            <a:ext cx="6357938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29700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родного края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29699" name="Picture 2" descr="C:\Users\Admin\Desktop\фото лагерь\ZyIphKpsB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844675"/>
            <a:ext cx="36322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30725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воды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30723" name="Picture 2" descr="C:\Users\Admin\AppData\Local\Temp\Rar$DIa0.828\IMG_13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20938"/>
            <a:ext cx="453707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C:\Users\Admin\AppData\Local\Temp\Rar$DIa0.552\IMG_13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1425" y="1825625"/>
            <a:ext cx="376872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31749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дорожных наук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31747" name="Picture 3" descr="G:\DCIM\100MSDCF\DSC096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88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G:\DCIM\100MSDCF\DSC096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000" y="3929063"/>
            <a:ext cx="5207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40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Информация о лагере-2017</a:t>
            </a:r>
          </a:p>
        </p:txBody>
      </p:sp>
      <p:pic>
        <p:nvPicPr>
          <p:cNvPr id="14339" name="Содержимое 2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95325" y="974725"/>
            <a:ext cx="7631113" cy="5711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32773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дорожных наук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5122" name="Picture 2" descr="G:\DCIM\100MSDCF\DSC00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13"/>
            <a:ext cx="644207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G:\DCIM\100MSDCF\DSC001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3929063"/>
            <a:ext cx="535781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33797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без гаджетов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33795" name="Picture 2" descr="C:\Users\Admin\Desktop\фото лагерь\bvN5AFDcV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3141663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Users\Admin\Desktop\фото лагерь\T76nykTri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916113"/>
            <a:ext cx="446563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34821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здоровья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34819" name="Picture 2" descr="C:\Users\Admin\Desktop\фото лагерь\zAV0avy9sx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76475"/>
            <a:ext cx="397986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2"/>
          <p:cNvSpPr>
            <a:spLocks noChangeArrowheads="1"/>
          </p:cNvSpPr>
          <p:nvPr/>
        </p:nvSpPr>
        <p:spPr bwMode="auto">
          <a:xfrm>
            <a:off x="4859338" y="1997075"/>
            <a:ext cx="396081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А теперь все по порядку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дружно делаем зарядку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Руки в стороны, согнули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Вверх подняли, помахали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Спрятали за спину их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Повернулись через левое плечо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Через правое еще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Дружно присели пяточки задели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На носочки поднялись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omic Sans MS" pitchFamily="66" charset="0"/>
              </a:rPr>
              <a:t>Опустили руки вниз</a:t>
            </a: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35845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</a:rPr>
              <a:t>Олимпийские игры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35843" name="Picture 2" descr="C:\Users\Admin\Desktop\фото лагерь\r-apIu_AFN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492375"/>
            <a:ext cx="3257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Users\Admin\Desktop\фото лагерь\bD7i1sZEzI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205038"/>
            <a:ext cx="4076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36869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</a:rPr>
              <a:t>Олимпийские игры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36867" name="Picture 2" descr="C:\Users\Admin\AppData\Local\Temp\Rar$DIa0.101\IMG_13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2859088"/>
            <a:ext cx="3549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C:\Users\Admin\AppData\Local\Temp\Rar$DIa0.231\IMG_13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636838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37893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</a:rPr>
              <a:t>Олимпийские игры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37891" name="Picture 2" descr="C:\Users\Admin\Desktop\фото лагерь\jkF-CnM6Yc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" y="2833688"/>
            <a:ext cx="475138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C:\Users\Admin\Desktop\фото лагерь\vhGocnZuB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5213" y="1871663"/>
            <a:ext cx="41513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38917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8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</a:rPr>
              <a:t>Олимпийские игры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38915" name="Picture 2" descr="C:\Users\Admin\AppData\Local\Temp\Rar$DIa0.568\IMG_1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44900"/>
            <a:ext cx="402431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C:\Users\Admin\AppData\Local\Temp\Rar$DIa0.590\IMG_13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6288" y="1547813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39941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2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индейцев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39939" name="Picture 2" descr="C:\Users\Admin\Desktop\фото лагерь\QYPy7zXvJl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981200"/>
            <a:ext cx="1792287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C:\Users\Admin\Desktop\фото лагерь\3VhQqQS7m8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492375"/>
            <a:ext cx="5592763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Группа 4"/>
          <p:cNvGrpSpPr>
            <a:grpSpLocks/>
          </p:cNvGrpSpPr>
          <p:nvPr/>
        </p:nvGrpSpPr>
        <p:grpSpPr bwMode="auto">
          <a:xfrm>
            <a:off x="14288" y="0"/>
            <a:ext cx="9144000" cy="6858000"/>
            <a:chOff x="0" y="0"/>
            <a:chExt cx="9144000" cy="6858000"/>
          </a:xfrm>
        </p:grpSpPr>
        <p:pic>
          <p:nvPicPr>
            <p:cNvPr id="40964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5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 rot="21109825">
            <a:off x="-635000" y="4873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памяти и скорби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pic>
        <p:nvPicPr>
          <p:cNvPr id="40963" name="Picture 2" descr="http://cs322122.vk.me/v322122868/17eb/zV4j9jqTDV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575" y="1104900"/>
            <a:ext cx="45434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990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1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прощания</a:t>
            </a:r>
            <a:endParaRPr lang="ru-RU" sz="6000" b="1" smtClean="0">
              <a:solidFill>
                <a:schemeClr val="tx2"/>
              </a:solidFill>
            </a:endParaRPr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250825" y="2276475"/>
            <a:ext cx="35290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смотрим в глаза друг другу</a:t>
            </a:r>
            <a:b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чувствуем крепость плеча,</a:t>
            </a:r>
            <a:b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 здорово, что всю смену</a:t>
            </a:r>
            <a:b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жили, как будто семья!</a:t>
            </a:r>
            <a:b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ru-RU" sz="200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4429125" y="1428750"/>
            <a:ext cx="4032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Сегодня наш круг теснее,</a:t>
            </a:r>
            <a:b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можем все разом сказать</a:t>
            </a:r>
            <a:b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«Мы стали друг другу роднее.</a:t>
            </a:r>
            <a:b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Чего же ещё нам желать?»</a:t>
            </a:r>
            <a:br>
              <a:rPr lang="ru-RU" sz="2000" b="1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ru-RU" sz="2000" b="1">
              <a:solidFill>
                <a:schemeClr val="tx2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989" name="Picture 2" descr="https://pp.userapi.com/c836135/v836135477/4efd5/PWiDdYmjkj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048000"/>
            <a:ext cx="292893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4"/>
          <p:cNvGrpSpPr>
            <a:grpSpLocks/>
          </p:cNvGrpSpPr>
          <p:nvPr/>
        </p:nvGrpSpPr>
        <p:grpSpPr bwMode="auto">
          <a:xfrm>
            <a:off x="6350" y="0"/>
            <a:ext cx="9144000" cy="6858000"/>
            <a:chOff x="0" y="0"/>
            <a:chExt cx="9144000" cy="6858000"/>
          </a:xfrm>
        </p:grpSpPr>
        <p:pic>
          <p:nvPicPr>
            <p:cNvPr id="15366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 rot="21109825">
            <a:off x="387350" y="388938"/>
            <a:ext cx="6757988" cy="14557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00"/>
                </a:solidFill>
              </a:rPr>
              <a:t>В лагере 2 отряда. </a:t>
            </a:r>
            <a:br>
              <a:rPr lang="ru-RU" sz="2800" b="1" smtClean="0">
                <a:solidFill>
                  <a:srgbClr val="FFFF00"/>
                </a:solidFill>
              </a:rPr>
            </a:br>
            <a:r>
              <a:rPr lang="ru-RU" sz="2800" b="1" smtClean="0">
                <a:solidFill>
                  <a:srgbClr val="FFFF00"/>
                </a:solidFill>
              </a:rPr>
              <a:t>Каждый из них имеет свое название </a:t>
            </a:r>
            <a:br>
              <a:rPr lang="ru-RU" sz="2800" b="1" smtClean="0">
                <a:solidFill>
                  <a:srgbClr val="FFFF00"/>
                </a:solidFill>
              </a:rPr>
            </a:br>
            <a:r>
              <a:rPr lang="ru-RU" sz="2800" b="1" smtClean="0">
                <a:solidFill>
                  <a:srgbClr val="FFFF00"/>
                </a:solidFill>
              </a:rPr>
              <a:t>и свой отрядный уголок.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 rot="-1014767">
            <a:off x="211138" y="2501900"/>
            <a:ext cx="45227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«Треугольники»</a:t>
            </a:r>
          </a:p>
        </p:txBody>
      </p:sp>
      <p:sp>
        <p:nvSpPr>
          <p:cNvPr id="15364" name="TextBox 12"/>
          <p:cNvSpPr txBox="1">
            <a:spLocks noChangeArrowheads="1"/>
          </p:cNvSpPr>
          <p:nvPr/>
        </p:nvSpPr>
        <p:spPr bwMode="auto">
          <a:xfrm rot="1280157">
            <a:off x="4933950" y="3338513"/>
            <a:ext cx="4062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0C0"/>
                </a:solidFill>
                <a:latin typeface="Calibri" pitchFamily="34" charset="0"/>
              </a:rPr>
              <a:t>«Квадратики»</a:t>
            </a:r>
          </a:p>
        </p:txBody>
      </p:sp>
      <p:sp>
        <p:nvSpPr>
          <p:cNvPr id="15365" name="Прямоугольник 13"/>
          <p:cNvSpPr>
            <a:spLocks noChangeArrowheads="1"/>
          </p:cNvSpPr>
          <p:nvPr/>
        </p:nvSpPr>
        <p:spPr bwMode="auto">
          <a:xfrm>
            <a:off x="1908175" y="3754438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Лето, лето, лето, лето!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Никаких уроков нету!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Можно бегать и скакать,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Можно мячик погонять,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Громко песни распевать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И на солнышке лежать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4"/>
          <p:cNvGrpSpPr>
            <a:grpSpLocks/>
          </p:cNvGrpSpPr>
          <p:nvPr/>
        </p:nvGrpSpPr>
        <p:grpSpPr bwMode="auto">
          <a:xfrm>
            <a:off x="0" y="115888"/>
            <a:ext cx="9144000" cy="6858000"/>
            <a:chOff x="0" y="0"/>
            <a:chExt cx="9144000" cy="6858000"/>
          </a:xfrm>
        </p:grpSpPr>
        <p:pic>
          <p:nvPicPr>
            <p:cNvPr id="16389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 rot="21109825">
            <a:off x="387350" y="388938"/>
            <a:ext cx="6757988" cy="1455737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70C0"/>
                </a:solidFill>
              </a:rPr>
              <a:t>День защиты детей</a:t>
            </a:r>
          </a:p>
        </p:txBody>
      </p:sp>
      <p:pic>
        <p:nvPicPr>
          <p:cNvPr id="16387" name="Picture 2" descr="C:\Users\Admin\AppData\Local\Temp\Rar$DIa0.683\IMG_1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133600"/>
            <a:ext cx="4149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Admin\AppData\Local\Temp\Rar$DIa0.241\IMG_11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2738" y="299720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4"/>
          <p:cNvGrpSpPr>
            <a:grpSpLocks/>
          </p:cNvGrpSpPr>
          <p:nvPr/>
        </p:nvGrpSpPr>
        <p:grpSpPr bwMode="auto">
          <a:xfrm>
            <a:off x="0" y="115888"/>
            <a:ext cx="9144000" cy="6858000"/>
            <a:chOff x="0" y="0"/>
            <a:chExt cx="9144000" cy="6858000"/>
          </a:xfrm>
        </p:grpSpPr>
        <p:pic>
          <p:nvPicPr>
            <p:cNvPr id="17413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 rot="21109825">
            <a:off x="387350" y="388938"/>
            <a:ext cx="6757988" cy="1455737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70C0"/>
                </a:solidFill>
              </a:rPr>
              <a:t>День защиты детей</a:t>
            </a:r>
          </a:p>
        </p:txBody>
      </p:sp>
      <p:pic>
        <p:nvPicPr>
          <p:cNvPr id="17411" name="Picture 3" descr="C:\Users\Admin\AppData\Local\Temp\Rar$DIa0.145\IMG_1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0238"/>
            <a:ext cx="43370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Admin\AppData\Local\Temp\Rar$DIa0.037\IMG_11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116138"/>
            <a:ext cx="39782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4"/>
          <p:cNvGrpSpPr>
            <a:grpSpLocks/>
          </p:cNvGrpSpPr>
          <p:nvPr/>
        </p:nvGrpSpPr>
        <p:grpSpPr bwMode="auto">
          <a:xfrm>
            <a:off x="0" y="115888"/>
            <a:ext cx="9144000" cy="6858000"/>
            <a:chOff x="0" y="0"/>
            <a:chExt cx="9144000" cy="6858000"/>
          </a:xfrm>
        </p:grpSpPr>
        <p:pic>
          <p:nvPicPr>
            <p:cNvPr id="18437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 rot="21109825">
            <a:off x="387350" y="388938"/>
            <a:ext cx="6757988" cy="1455737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70C0"/>
                </a:solidFill>
              </a:rPr>
              <a:t>День защиты детей</a:t>
            </a:r>
          </a:p>
        </p:txBody>
      </p:sp>
      <p:pic>
        <p:nvPicPr>
          <p:cNvPr id="18435" name="Picture 2" descr="C:\Users\Admin\AppData\Local\Temp\Rar$DIa0.215\IMG_11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950" y="2205038"/>
            <a:ext cx="43370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Admin\AppData\Local\Temp\Rar$DIa0.667\IMG_11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1628775"/>
            <a:ext cx="4205287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4"/>
          <p:cNvGrpSpPr>
            <a:grpSpLocks/>
          </p:cNvGrpSpPr>
          <p:nvPr/>
        </p:nvGrpSpPr>
        <p:grpSpPr bwMode="auto">
          <a:xfrm>
            <a:off x="0" y="115888"/>
            <a:ext cx="9144000" cy="6858000"/>
            <a:chOff x="0" y="0"/>
            <a:chExt cx="9144000" cy="6858000"/>
          </a:xfrm>
        </p:grpSpPr>
        <p:pic>
          <p:nvPicPr>
            <p:cNvPr id="19461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 rot="21109825">
            <a:off x="387350" y="388938"/>
            <a:ext cx="6757988" cy="1455737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70C0"/>
                </a:solidFill>
              </a:rPr>
              <a:t>День знакомств</a:t>
            </a:r>
          </a:p>
        </p:txBody>
      </p:sp>
      <p:pic>
        <p:nvPicPr>
          <p:cNvPr id="19459" name="Picture 2" descr="C:\Users\Admin\AppData\Local\Temp\Rar$DIa0.082\IMG_13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57563"/>
            <a:ext cx="39751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Admin\AppData\Local\Temp\Rar$DIa0.351\IMG_13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188" y="2116138"/>
            <a:ext cx="4246562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4"/>
          <p:cNvGrpSpPr>
            <a:grpSpLocks/>
          </p:cNvGrpSpPr>
          <p:nvPr/>
        </p:nvGrpSpPr>
        <p:grpSpPr bwMode="auto">
          <a:xfrm>
            <a:off x="0" y="-4763"/>
            <a:ext cx="9144000" cy="6858001"/>
            <a:chOff x="0" y="0"/>
            <a:chExt cx="9144000" cy="6858000"/>
          </a:xfrm>
        </p:grpSpPr>
        <p:pic>
          <p:nvPicPr>
            <p:cNvPr id="20485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 rot="21109825">
            <a:off x="387350" y="388938"/>
            <a:ext cx="6757988" cy="1455737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70C0"/>
                </a:solidFill>
              </a:rPr>
              <a:t>День лагеря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79388" y="2413000"/>
            <a:ext cx="33401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Пусть стать чемпионом, </a:t>
            </a:r>
          </a:p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Борьбой закаленным-</a:t>
            </a:r>
          </a:p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Задача совсем не проста!</a:t>
            </a:r>
          </a:p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Но стать просто ловким, </a:t>
            </a:r>
          </a:p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Набраться сноровки,</a:t>
            </a:r>
          </a:p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Но просто здоровым стать-</a:t>
            </a:r>
          </a:p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Красота!</a:t>
            </a:r>
          </a:p>
        </p:txBody>
      </p:sp>
      <p:pic>
        <p:nvPicPr>
          <p:cNvPr id="20484" name="Picture 2" descr="C:\Users\Admin\AppData\Local\Temp\Rar$DIa0.363\IMG_13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419350"/>
            <a:ext cx="549433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4"/>
          <p:cNvGrpSpPr>
            <a:grpSpLocks/>
          </p:cNvGrpSpPr>
          <p:nvPr/>
        </p:nvGrpSpPr>
        <p:grpSpPr bwMode="auto">
          <a:xfrm>
            <a:off x="0" y="115888"/>
            <a:ext cx="9144000" cy="6858000"/>
            <a:chOff x="0" y="0"/>
            <a:chExt cx="9144000" cy="6858000"/>
          </a:xfrm>
        </p:grpSpPr>
        <p:pic>
          <p:nvPicPr>
            <p:cNvPr id="21509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236" y="394364"/>
              <a:ext cx="1725851" cy="160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 rot="21109825">
            <a:off x="396875" y="373063"/>
            <a:ext cx="6975475" cy="1616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Пушкинский день</a:t>
            </a:r>
            <a:endParaRPr lang="ru-RU" sz="6000" b="1" smtClean="0">
              <a:solidFill>
                <a:srgbClr val="0070C0"/>
              </a:solidFill>
            </a:endParaRPr>
          </a:p>
        </p:txBody>
      </p:sp>
      <p:pic>
        <p:nvPicPr>
          <p:cNvPr id="21507" name="Picture 2" descr="C:\Users\школа\Desktop\rBfG2KsLj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428875"/>
            <a:ext cx="40719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школа\Desktop\riLw144m-T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357438"/>
            <a:ext cx="40719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206</Words>
  <Application>Microsoft Office PowerPoint</Application>
  <PresentationFormat>Экран (4:3)</PresentationFormat>
  <Paragraphs>56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Comic Sans MS</vt:lpstr>
      <vt:lpstr>Times New Roman</vt:lpstr>
      <vt:lpstr>Тема Office</vt:lpstr>
      <vt:lpstr>Слайд 1</vt:lpstr>
      <vt:lpstr>Информация о лагере-2017</vt:lpstr>
      <vt:lpstr>В лагере 2 отряда.  Каждый из них имеет свое название  и свой отрядный уголок.</vt:lpstr>
      <vt:lpstr>День защиты детей</vt:lpstr>
      <vt:lpstr>День защиты детей</vt:lpstr>
      <vt:lpstr>День защиты детей</vt:lpstr>
      <vt:lpstr>День знакомств</vt:lpstr>
      <vt:lpstr>День лагеря</vt:lpstr>
      <vt:lpstr>Пушкинский день</vt:lpstr>
      <vt:lpstr>День веселых игр</vt:lpstr>
      <vt:lpstr>День эколога</vt:lpstr>
      <vt:lpstr>День смеха</vt:lpstr>
      <vt:lpstr>День России</vt:lpstr>
      <vt:lpstr>День безопасности</vt:lpstr>
      <vt:lpstr>Слайд 15</vt:lpstr>
      <vt:lpstr>День вежливости</vt:lpstr>
      <vt:lpstr>День родного края</vt:lpstr>
      <vt:lpstr>День воды</vt:lpstr>
      <vt:lpstr>День дорожных наук</vt:lpstr>
      <vt:lpstr>День дорожных наук</vt:lpstr>
      <vt:lpstr>День без гаджетов</vt:lpstr>
      <vt:lpstr>День здоровья</vt:lpstr>
      <vt:lpstr>Олимпийские игры</vt:lpstr>
      <vt:lpstr>Олимпийские игры</vt:lpstr>
      <vt:lpstr>Олимпийские игры</vt:lpstr>
      <vt:lpstr>Олимпийские игры</vt:lpstr>
      <vt:lpstr>День индейцев</vt:lpstr>
      <vt:lpstr>День памяти и скорби</vt:lpstr>
      <vt:lpstr>День прощания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ххх</cp:lastModifiedBy>
  <cp:revision>45</cp:revision>
  <dcterms:created xsi:type="dcterms:W3CDTF">2014-06-28T04:58:54Z</dcterms:created>
  <dcterms:modified xsi:type="dcterms:W3CDTF">2017-07-03T10:47:05Z</dcterms:modified>
</cp:coreProperties>
</file>