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84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D96C-3B9B-4ACE-A236-201650F36B44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97F4-132F-4E6A-BF7D-E0E0F9C5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69B8-6F06-434F-9B41-8484E2DF62CD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D3AC-689C-4163-8B27-FC02652A2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E505-6D73-4994-A110-99B8BE865199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0860-9235-4F57-A123-DBC6E6F0A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5EA2-0783-4CB7-A24B-96936F68EC95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E64F-6476-4CF2-9BD1-9003149B9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67D0C-857D-4E1A-9F6A-3BA84125B6F5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605E-1022-4BEB-AD66-2222AAB53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DC2D-1947-448C-9D2E-D4BA42E56AA7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00DB-9634-4E0B-A823-E177534E8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92CC-5C04-4E87-A4C9-0832867703A4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CF0A-C60A-4C49-82A7-CE0A22EA5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975D9-A4CE-46AD-8DE3-491C267618BC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6CCF-0758-4D32-96F2-CF5D8F041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607-3B05-4E9C-A89F-CB9330E27E41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BE58-DF76-4F5F-BB76-18174FB21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FA68-8575-4979-B977-ECC1DCF3119D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8E1D-462A-49AE-A42D-957D143CF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C628-C23F-4ED7-85F0-23B35ED3492A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3113-C134-4829-9595-9BD645F2B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92311-2985-4A35-AD37-013BA10C23AC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D031AB-CB96-4115-A75D-F6C972A92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5;&#1040;&#1042;\&#1053;&#1086;&#1074;&#1072;&#1103;%20&#1087;&#1072;&#1087;&#1082;&#1072;\Scorpions_Wind%20Of%20Chang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5;&#1040;&#1042;\&#1053;&#1086;&#1074;&#1072;&#1103;%20&#1087;&#1072;&#1087;&#1082;&#1072;\aleksandr_ribak_-_fairytale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1643050"/>
            <a:ext cx="485778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Здоровый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образ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жизни</a:t>
            </a:r>
          </a:p>
        </p:txBody>
      </p:sp>
      <p:pic>
        <p:nvPicPr>
          <p:cNvPr id="5" name="Scorpions_Wind Of Chan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charset="0"/>
              </a:rPr>
              <a:t>А ведь можно предотвратить эти заболевания намного раньше, в корне, и для этого не потребуется каких-то сверхъестественных усилий. Нужно всего лишь вести здоровый образ жизни...</a:t>
            </a:r>
            <a:endParaRPr lang="ru-RU" sz="2800" b="1" dirty="0">
              <a:solidFill>
                <a:schemeClr val="bg1"/>
              </a:solidFill>
              <a:latin typeface="Georgia" pitchFamily="18" charset="0"/>
              <a:cs typeface="Times New Roman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  <p:pic>
        <p:nvPicPr>
          <p:cNvPr id="4098" name="Picture 2" descr="C:\Documents and Settings\Admin\Мои документы\Мои рисунки\ФОТО НАТАШИ\Папа мама я 08 г\P10201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889" y="2143116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Мои рисунки\анимашка\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Мои документы\Мои рисунки\анимашка\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71876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Admin\Мои документы\Мои рисунки\анимашка\2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000240"/>
            <a:ext cx="2428892" cy="2428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1" name="Picture 7" descr="C:\Documents and Settings\Admin\Мои документы\Мои рисунки\анимашка\солдат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8390" y="928670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Admin\Мои документы\Мои рисунки\анимашка\Ужас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5" y="3587718"/>
            <a:ext cx="2015921" cy="198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leksandr_ribak_-_fairyta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0006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7630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  <a:br>
              <a:rPr lang="ru-RU" dirty="0"/>
            </a:br>
            <a:r>
              <a:rPr lang="ru-RU" dirty="0"/>
              <a:t>	</a:t>
            </a:r>
            <a:r>
              <a:rPr lang="ru-RU" dirty="0">
                <a:solidFill>
                  <a:srgbClr val="0066FF"/>
                </a:solidFill>
              </a:rPr>
              <a:t/>
            </a:r>
            <a:br>
              <a:rPr lang="ru-RU" dirty="0">
                <a:solidFill>
                  <a:srgbClr val="0066FF"/>
                </a:solidFill>
              </a:rPr>
            </a:br>
            <a:r>
              <a:rPr lang="ru-RU" dirty="0">
                <a:solidFill>
                  <a:srgbClr val="0066FF"/>
                </a:solidFill>
              </a:rPr>
              <a:t>	</a:t>
            </a:r>
            <a:r>
              <a:rPr lang="ru-RU" sz="3600" b="1" dirty="0">
                <a:solidFill>
                  <a:srgbClr val="FF0000"/>
                </a:solidFill>
              </a:rPr>
              <a:t>Человек рождается на свет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	Чтоб творить, дерзать – и не иначе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	Чтоб оставить в жизни добрый след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	И решить все трудные задачи.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	Человек рождается на свет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	Для чего? Ищите свой ответ.</a:t>
            </a: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  <a:cs typeface="Times New Roman" pitchFamily="18" charset="0"/>
              </a:rPr>
              <a:t>Мало кто из нас в суматохе дней, в бешеном потоке нынешнего времени думает о своем здоровье. Лишь когда валит с ног болезнь или приходит старость, мы начинаем думать о беспечно прожитых годах. </a:t>
            </a:r>
          </a:p>
        </p:txBody>
      </p:sp>
      <p:pic>
        <p:nvPicPr>
          <p:cNvPr id="5" name="Picture 12" descr="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18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495800" cy="4114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А еще, подняв бокалы, мы говорим друг другу стандартный набор пожеланий: </a:t>
            </a:r>
            <a:br>
              <a:rPr lang="ru-RU" sz="2400" b="1" dirty="0">
                <a:solidFill>
                  <a:schemeClr val="bg1"/>
                </a:solidFill>
                <a:cs typeface="Times New Roman" charset="0"/>
              </a:rPr>
            </a:b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"Здоровья! Счастья! Долгих лет! Удачи!" И тут же забываем о них. А здоровье - это сокровище, которое нужно сохранять ежедневно. Так давайте же вместе забудем о пустых пожеланиях и займемся нашим сокровищем - здоровьем.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123908" name="Picture 4" descr="C:\Documents and Settings\Администратор\Мои документы\Мои рисунки\-IMAGES-\NICE\FOOD\PG1FO07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428736"/>
            <a:ext cx="2705100" cy="41148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981200"/>
            <a:ext cx="4191000" cy="4114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1"/>
                </a:solidFill>
                <a:cs typeface="Times New Roman" charset="0"/>
              </a:rPr>
              <a:t>"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5" descr="Scan0002"/>
          <p:cNvPicPr>
            <a:picLocks noChangeAspect="1" noChangeArrowheads="1"/>
          </p:cNvPicPr>
          <p:nvPr/>
        </p:nvPicPr>
        <p:blipFill>
          <a:blip r:embed="rId2"/>
          <a:srcRect l="31186" t="22751" r="22954"/>
          <a:stretch>
            <a:fillRect/>
          </a:stretch>
        </p:blipFill>
        <p:spPr bwMode="auto">
          <a:xfrm>
            <a:off x="457200" y="1447800"/>
            <a:ext cx="3200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981200"/>
            <a:ext cx="4267200" cy="41148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  <a:cs typeface="Times New Roman" pitchFamily="18" charset="0"/>
              </a:rPr>
              <a:t>Если вы стоите перед выбором - проехать две остановки на автобусе или пройти то же расстояние пешком, лучше предпочесть ходьбу. </a:t>
            </a:r>
          </a:p>
        </p:txBody>
      </p:sp>
      <p:pic>
        <p:nvPicPr>
          <p:cNvPr id="1026" name="Picture 2" descr="C:\Documents and Settings\Admin\Мои документы\Мои рисунки\ФОТО НАТАШИ\P10407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785926"/>
            <a:ext cx="4362387" cy="327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785938"/>
            <a:ext cx="44958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Спортивные упражнения позволяют поддерживать общий тонус организма и уменьшают опасность развития сердечно - сосудистых заболеваний, а по мнению ученых Бристольского Университета, даже простейший комплекс, рассчитанный на 15 минут, сокращает риск заболевания раком желудка, молочной железы, легких.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/>
          </a:p>
        </p:txBody>
      </p:sp>
      <p:pic>
        <p:nvPicPr>
          <p:cNvPr id="2050" name="Picture 2" descr="C:\Documents and Settings\Admin\Мои документы\Мои рисунки\ФОТО НАТАШИ\Папа мама я 08 г\P10201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928802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ru-RU" sz="280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solidFill>
                  <a:schemeClr val="bg1"/>
                </a:solidFill>
                <a:cs typeface="Times New Roman" pitchFamily="18" charset="0"/>
              </a:rPr>
              <a:t>Хорошeе здоровье - основа долгой, счастливой и полноценной жизни.</a:t>
            </a:r>
            <a:r>
              <a:rPr lang="ru-RU" sz="280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5" name="Picture 3" descr="C:\Documents and Settings\Admin\Мои документы\Мои рисунки\ФОТО НАТАШИ\Дети поход\P10101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000240"/>
            <a:ext cx="3624194" cy="271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  <a:cs typeface="Times New Roman" pitchFamily="18" charset="0"/>
              </a:rPr>
              <a:t>Часто обстоятельства заставляют человека самостоятельно искать путь к выздоровлению или оказывать помощь своим близким в домашних условиях. </a:t>
            </a:r>
          </a:p>
        </p:txBody>
      </p:sp>
      <p:pic>
        <p:nvPicPr>
          <p:cNvPr id="5" name="Picture 2" descr="C:\Documents and Settings\Admin\Мои документы\Мои рисунки\ФОТО НАТАШИ\Дети поход\P10101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071678"/>
            <a:ext cx="3886133" cy="29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</a:rPr>
              <a:t>И тогда мы садимся на диету, которая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</a:rPr>
              <a:t>     регулирует в течение короткого времени обмен веществ в организме и перестраивает его на иной ритм. Создатели диеты гарантируют длительный результат, по крайней мере на три года </a:t>
            </a:r>
          </a:p>
        </p:txBody>
      </p:sp>
      <p:pic>
        <p:nvPicPr>
          <p:cNvPr id="119815" name="Picture 7" descr="2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643050"/>
            <a:ext cx="3816350" cy="4103687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246</Words>
  <PresentationFormat>Экран (4:3)</PresentationFormat>
  <Paragraphs>15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Georgia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Человек рождается на свет  Чтоб творить, дерзать – и не иначе  Чтоб оставить в жизни добрый след  И решить все трудные задачи.  Человек рождается на свет  Для чего? Ищите свой ответ.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инф</dc:creator>
  <cp:lastModifiedBy>Шеф</cp:lastModifiedBy>
  <cp:revision>10</cp:revision>
  <dcterms:modified xsi:type="dcterms:W3CDTF">2012-12-01T09:01:35Z</dcterms:modified>
</cp:coreProperties>
</file>